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7CBFC8-B04F-3671-A415-D40904538DB9}" v="955" dt="2025-05-10T18:31:59.636"/>
    <p1510:client id="{35171B59-6029-8B72-6204-C20BA7CE1CD4}" v="2" dt="2025-05-10T13:55:18.0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48758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805372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66446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740696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539514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5/10/2025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067629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5/10/2025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6840802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357259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485624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96027F-7875-4030-9381-8BD8C4F21935}" type="datetimeFigureOut">
              <a:rPr lang="en-US" dirty="0"/>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856427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144031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5/10/2025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70342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5/10/2025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049478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5/10/2025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05452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5/10/2025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504023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5/10/2025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059000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162866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5/10/2025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132267810"/>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201837" y="1454963"/>
            <a:ext cx="3342462" cy="3308380"/>
          </a:xfrm>
        </p:spPr>
        <p:txBody>
          <a:bodyPr>
            <a:normAutofit/>
          </a:bodyPr>
          <a:lstStyle/>
          <a:p>
            <a:r>
              <a:rPr lang="en-US" sz="6000" dirty="0"/>
              <a:t>Tales of Atheria</a:t>
            </a:r>
          </a:p>
        </p:txBody>
      </p:sp>
      <p:sp>
        <p:nvSpPr>
          <p:cNvPr id="3" name="Subtitle 2"/>
          <p:cNvSpPr>
            <a:spLocks noGrp="1"/>
          </p:cNvSpPr>
          <p:nvPr>
            <p:ph type="subTitle" idx="1"/>
          </p:nvPr>
        </p:nvSpPr>
        <p:spPr>
          <a:xfrm>
            <a:off x="8201837" y="4763342"/>
            <a:ext cx="3342462" cy="1485055"/>
          </a:xfrm>
          <a:ln>
            <a:solidFill>
              <a:schemeClr val="accent6"/>
            </a:solidFill>
          </a:ln>
        </p:spPr>
        <p:txBody>
          <a:bodyPr>
            <a:normAutofit fontScale="85000" lnSpcReduction="20000"/>
          </a:bodyPr>
          <a:lstStyle/>
          <a:p>
            <a:r>
              <a:rPr lang="en-US" sz="1800" dirty="0"/>
              <a:t>Name: Karl Miller</a:t>
            </a:r>
          </a:p>
          <a:p>
            <a:r>
              <a:rPr lang="en-US" sz="1800" dirty="0"/>
              <a:t>Student No: x21522489</a:t>
            </a:r>
          </a:p>
          <a:p>
            <a:r>
              <a:rPr lang="en-US" sz="1800" dirty="0"/>
              <a:t>Course: BSHCSD4</a:t>
            </a:r>
          </a:p>
          <a:p>
            <a:r>
              <a:rPr lang="en-US" sz="1800" dirty="0"/>
              <a:t>Specialization: Software development</a:t>
            </a:r>
          </a:p>
        </p:txBody>
      </p:sp>
      <p:pic>
        <p:nvPicPr>
          <p:cNvPr id="4" name="Picture 3" descr="A video game screen capture&#10;&#10;AI-generated content may be incorrect.">
            <a:extLst>
              <a:ext uri="{FF2B5EF4-FFF2-40B4-BE49-F238E27FC236}">
                <a16:creationId xmlns:a16="http://schemas.microsoft.com/office/drawing/2014/main" id="{1D64813D-D5EC-E8A0-B1AF-14352A300C5C}"/>
              </a:ext>
            </a:extLst>
          </p:cNvPr>
          <p:cNvPicPr>
            <a:picLocks noChangeAspect="1"/>
          </p:cNvPicPr>
          <p:nvPr/>
        </p:nvPicPr>
        <p:blipFill>
          <a:blip r:embed="rId3"/>
          <a:srcRect l="5762" r="-2" b="-2"/>
          <a:stretch/>
        </p:blipFill>
        <p:spPr>
          <a:xfrm>
            <a:off x="607848" y="609601"/>
            <a:ext cx="6946288" cy="5638797"/>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851AA-9FA7-DEFF-4C42-CBCB728279AB}"/>
              </a:ext>
            </a:extLst>
          </p:cNvPr>
          <p:cNvSpPr>
            <a:spLocks noGrp="1"/>
          </p:cNvSpPr>
          <p:nvPr>
            <p:ph type="title"/>
          </p:nvPr>
        </p:nvSpPr>
        <p:spPr/>
        <p:txBody>
          <a:bodyPr/>
          <a:lstStyle/>
          <a:p>
            <a:r>
              <a:rPr lang="en-US" dirty="0"/>
              <a:t>What is Tales of Atheria?</a:t>
            </a:r>
          </a:p>
        </p:txBody>
      </p:sp>
      <p:sp>
        <p:nvSpPr>
          <p:cNvPr id="3" name="Content Placeholder 2">
            <a:extLst>
              <a:ext uri="{FF2B5EF4-FFF2-40B4-BE49-F238E27FC236}">
                <a16:creationId xmlns:a16="http://schemas.microsoft.com/office/drawing/2014/main" id="{7C0E7F43-CA28-CFD1-F42D-CFA0AC9271A4}"/>
              </a:ext>
            </a:extLst>
          </p:cNvPr>
          <p:cNvSpPr>
            <a:spLocks noGrp="1"/>
          </p:cNvSpPr>
          <p:nvPr>
            <p:ph idx="1"/>
          </p:nvPr>
        </p:nvSpPr>
        <p:spPr>
          <a:xfrm>
            <a:off x="-1816" y="1939931"/>
            <a:ext cx="8378131" cy="4195481"/>
          </a:xfrm>
          <a:ln>
            <a:solidFill>
              <a:schemeClr val="accent6"/>
            </a:solidFill>
          </a:ln>
        </p:spPr>
        <p:txBody>
          <a:bodyPr vert="horz" lIns="91440" tIns="45720" rIns="91440" bIns="45720" rtlCol="0" anchor="t">
            <a:normAutofit/>
          </a:bodyPr>
          <a:lstStyle/>
          <a:p>
            <a:r>
              <a:rPr lang="en-US" dirty="0">
                <a:solidFill>
                  <a:schemeClr val="accent6"/>
                </a:solidFill>
              </a:rPr>
              <a:t>Tales of Atheria is a Rouge lite, resource gathering game with randomly generated resource nodes and enemy encounters.</a:t>
            </a:r>
          </a:p>
          <a:p>
            <a:pPr>
              <a:buClr>
                <a:srgbClr val="EF53A5"/>
              </a:buClr>
            </a:pPr>
            <a:r>
              <a:rPr lang="en-US" dirty="0">
                <a:solidFill>
                  <a:schemeClr val="accent6"/>
                </a:solidFill>
              </a:rPr>
              <a:t>The game is designed for those who enjoy collecting games like Stardew valley and Rouge lite games such as Slay the Spire.</a:t>
            </a:r>
          </a:p>
          <a:p>
            <a:pPr>
              <a:buClr>
                <a:srgbClr val="EF53A5"/>
              </a:buClr>
            </a:pPr>
            <a:r>
              <a:rPr lang="en-US" dirty="0">
                <a:solidFill>
                  <a:schemeClr val="accent6"/>
                </a:solidFill>
              </a:rPr>
              <a:t>What makes my game different? I've seen a lot of Rouge lites in my time as it's one my favorite game genres but very few I've played actively have the player collect resources to craft their own weapons and armor rather than finding loot from say chests.</a:t>
            </a:r>
          </a:p>
        </p:txBody>
      </p:sp>
      <p:pic>
        <p:nvPicPr>
          <p:cNvPr id="5" name="Picture 4" descr="A video game screen with a cartoon character and rocks&#10;&#10;AI-generated content may be incorrect.">
            <a:extLst>
              <a:ext uri="{FF2B5EF4-FFF2-40B4-BE49-F238E27FC236}">
                <a16:creationId xmlns:a16="http://schemas.microsoft.com/office/drawing/2014/main" id="{773B3B1A-1BE3-CE18-C2CE-B904213EB829}"/>
              </a:ext>
            </a:extLst>
          </p:cNvPr>
          <p:cNvPicPr>
            <a:picLocks noChangeAspect="1"/>
          </p:cNvPicPr>
          <p:nvPr/>
        </p:nvPicPr>
        <p:blipFill>
          <a:blip r:embed="rId2"/>
          <a:stretch>
            <a:fillRect/>
          </a:stretch>
        </p:blipFill>
        <p:spPr>
          <a:xfrm>
            <a:off x="8387190" y="3253328"/>
            <a:ext cx="3804183" cy="2883738"/>
          </a:xfrm>
          <a:prstGeom prst="rect">
            <a:avLst/>
          </a:prstGeom>
        </p:spPr>
      </p:pic>
    </p:spTree>
    <p:extLst>
      <p:ext uri="{BB962C8B-B14F-4D97-AF65-F5344CB8AC3E}">
        <p14:creationId xmlns:p14="http://schemas.microsoft.com/office/powerpoint/2010/main" val="656285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E9FBF-D3E3-75D9-9805-5F0FE1C87622}"/>
              </a:ext>
            </a:extLst>
          </p:cNvPr>
          <p:cNvSpPr>
            <a:spLocks noGrp="1"/>
          </p:cNvSpPr>
          <p:nvPr>
            <p:ph type="title"/>
          </p:nvPr>
        </p:nvSpPr>
        <p:spPr>
          <a:xfrm>
            <a:off x="646111" y="452718"/>
            <a:ext cx="5079859" cy="1400530"/>
          </a:xfrm>
        </p:spPr>
        <p:txBody>
          <a:bodyPr/>
          <a:lstStyle/>
          <a:p>
            <a:r>
              <a:rPr lang="en-US" dirty="0"/>
              <a:t>Technologies used</a:t>
            </a:r>
          </a:p>
        </p:txBody>
      </p:sp>
      <p:pic>
        <p:nvPicPr>
          <p:cNvPr id="5" name="Content Placeholder 4" descr="A black cat with a white circle&#10;&#10;AI-generated content may be incorrect.">
            <a:extLst>
              <a:ext uri="{FF2B5EF4-FFF2-40B4-BE49-F238E27FC236}">
                <a16:creationId xmlns:a16="http://schemas.microsoft.com/office/drawing/2014/main" id="{DFA87A97-317D-F240-B5C0-0F22294D7822}"/>
              </a:ext>
            </a:extLst>
          </p:cNvPr>
          <p:cNvPicPr>
            <a:picLocks noGrp="1" noChangeAspect="1"/>
          </p:cNvPicPr>
          <p:nvPr>
            <p:ph idx="1"/>
          </p:nvPr>
        </p:nvPicPr>
        <p:blipFill>
          <a:blip r:embed="rId2"/>
          <a:stretch>
            <a:fillRect/>
          </a:stretch>
        </p:blipFill>
        <p:spPr>
          <a:xfrm>
            <a:off x="2679565" y="5659857"/>
            <a:ext cx="1016086" cy="1055216"/>
          </a:xfrm>
        </p:spPr>
      </p:pic>
      <p:sp>
        <p:nvSpPr>
          <p:cNvPr id="6" name="TextBox 5">
            <a:extLst>
              <a:ext uri="{FF2B5EF4-FFF2-40B4-BE49-F238E27FC236}">
                <a16:creationId xmlns:a16="http://schemas.microsoft.com/office/drawing/2014/main" id="{5805E6FB-7AFB-748E-A738-C83E6A56CFA8}"/>
              </a:ext>
            </a:extLst>
          </p:cNvPr>
          <p:cNvSpPr txBox="1"/>
          <p:nvPr/>
        </p:nvSpPr>
        <p:spPr>
          <a:xfrm>
            <a:off x="644920" y="2188852"/>
            <a:ext cx="5394181" cy="4524315"/>
          </a:xfrm>
          <a:prstGeom prst="rect">
            <a:avLst/>
          </a:prstGeom>
          <a:noFill/>
          <a:ln>
            <a:solidFill>
              <a:schemeClr val="accent6"/>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6"/>
                </a:solidFill>
              </a:rPr>
              <a:t>RPGmaker MV: Used for the development processes that make the game.</a:t>
            </a:r>
          </a:p>
          <a:p>
            <a:endParaRPr lang="en-US" dirty="0">
              <a:solidFill>
                <a:schemeClr val="accent6"/>
              </a:solidFill>
            </a:endParaRPr>
          </a:p>
          <a:p>
            <a:r>
              <a:rPr lang="en-US" dirty="0">
                <a:solidFill>
                  <a:schemeClr val="accent6"/>
                </a:solidFill>
              </a:rPr>
              <a:t>Aesprite: A Pixel art application used for Creating/Editing assets for the game's visuals.</a:t>
            </a:r>
          </a:p>
          <a:p>
            <a:endParaRPr lang="en-US" dirty="0">
              <a:solidFill>
                <a:schemeClr val="accent6"/>
              </a:solidFill>
            </a:endParaRPr>
          </a:p>
          <a:p>
            <a:r>
              <a:rPr lang="en-US" dirty="0">
                <a:solidFill>
                  <a:schemeClr val="accent6"/>
                </a:solidFill>
              </a:rPr>
              <a:t>GitHub: A cloud-based storage website that is used for version control and a safety net for the event of lost files</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8" name="Picture 7" descr="A cartoon castle with red roofs&#10;&#10;AI-generated content may be incorrect.">
            <a:extLst>
              <a:ext uri="{FF2B5EF4-FFF2-40B4-BE49-F238E27FC236}">
                <a16:creationId xmlns:a16="http://schemas.microsoft.com/office/drawing/2014/main" id="{2E81442F-6888-F649-BF28-289423DFC39E}"/>
              </a:ext>
            </a:extLst>
          </p:cNvPr>
          <p:cNvPicPr>
            <a:picLocks noChangeAspect="1"/>
          </p:cNvPicPr>
          <p:nvPr/>
        </p:nvPicPr>
        <p:blipFill>
          <a:blip r:embed="rId3"/>
          <a:stretch>
            <a:fillRect/>
          </a:stretch>
        </p:blipFill>
        <p:spPr>
          <a:xfrm>
            <a:off x="1636885" y="5658365"/>
            <a:ext cx="1038741" cy="1040029"/>
          </a:xfrm>
          <a:prstGeom prst="rect">
            <a:avLst/>
          </a:prstGeom>
        </p:spPr>
      </p:pic>
      <p:pic>
        <p:nvPicPr>
          <p:cNvPr id="10" name="Picture 9" descr="A pixelated square with two faces&#10;&#10;AI-generated content may be incorrect.">
            <a:extLst>
              <a:ext uri="{FF2B5EF4-FFF2-40B4-BE49-F238E27FC236}">
                <a16:creationId xmlns:a16="http://schemas.microsoft.com/office/drawing/2014/main" id="{16AEDF1A-9050-5EE9-0087-68C0CACEA80B}"/>
              </a:ext>
            </a:extLst>
          </p:cNvPr>
          <p:cNvPicPr>
            <a:picLocks noChangeAspect="1"/>
          </p:cNvPicPr>
          <p:nvPr/>
        </p:nvPicPr>
        <p:blipFill>
          <a:blip r:embed="rId4"/>
          <a:stretch>
            <a:fillRect/>
          </a:stretch>
        </p:blipFill>
        <p:spPr>
          <a:xfrm>
            <a:off x="3692482" y="5658364"/>
            <a:ext cx="1054701" cy="1035909"/>
          </a:xfrm>
          <a:prstGeom prst="rect">
            <a:avLst/>
          </a:prstGeom>
        </p:spPr>
      </p:pic>
      <p:pic>
        <p:nvPicPr>
          <p:cNvPr id="4" name="Picture 3" descr="A diagram of a company&#10;&#10;AI-generated content may be incorrect.">
            <a:extLst>
              <a:ext uri="{FF2B5EF4-FFF2-40B4-BE49-F238E27FC236}">
                <a16:creationId xmlns:a16="http://schemas.microsoft.com/office/drawing/2014/main" id="{1719F558-1678-A152-1467-62EAB0548FB7}"/>
              </a:ext>
            </a:extLst>
          </p:cNvPr>
          <p:cNvPicPr>
            <a:picLocks noChangeAspect="1"/>
          </p:cNvPicPr>
          <p:nvPr/>
        </p:nvPicPr>
        <p:blipFill>
          <a:blip r:embed="rId5"/>
          <a:stretch>
            <a:fillRect/>
          </a:stretch>
        </p:blipFill>
        <p:spPr>
          <a:xfrm>
            <a:off x="7281603" y="2187146"/>
            <a:ext cx="3856598" cy="4670854"/>
          </a:xfrm>
          <a:prstGeom prst="rect">
            <a:avLst/>
          </a:prstGeom>
        </p:spPr>
      </p:pic>
    </p:spTree>
    <p:extLst>
      <p:ext uri="{BB962C8B-B14F-4D97-AF65-F5344CB8AC3E}">
        <p14:creationId xmlns:p14="http://schemas.microsoft.com/office/powerpoint/2010/main" val="1378546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B933-76C0-A472-0507-97614E11B689}"/>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0C065F95-BFC2-320C-4D17-E8B96B640AAD}"/>
              </a:ext>
            </a:extLst>
          </p:cNvPr>
          <p:cNvSpPr>
            <a:spLocks noGrp="1"/>
          </p:cNvSpPr>
          <p:nvPr>
            <p:ph idx="1"/>
          </p:nvPr>
        </p:nvSpPr>
        <p:spPr>
          <a:xfrm>
            <a:off x="-904" y="2025541"/>
            <a:ext cx="5533512" cy="2466152"/>
          </a:xfrm>
          <a:ln>
            <a:solidFill>
              <a:schemeClr val="accent6"/>
            </a:solidFill>
          </a:ln>
        </p:spPr>
        <p:txBody>
          <a:bodyPr vert="horz" lIns="91440" tIns="45720" rIns="91440" bIns="45720" rtlCol="0" anchor="t">
            <a:normAutofit/>
          </a:bodyPr>
          <a:lstStyle/>
          <a:p>
            <a:r>
              <a:rPr lang="en-US" dirty="0">
                <a:solidFill>
                  <a:schemeClr val="accent6"/>
                </a:solidFill>
              </a:rPr>
              <a:t>I did a Manual test recently on one of the most important aspects of the game which were the loot chests, I noticed they were not refreshing as they should be when transitioning through levels, so I was looking through my events and noticed there was an Issue on the chests</a:t>
            </a:r>
          </a:p>
        </p:txBody>
      </p:sp>
      <p:pic>
        <p:nvPicPr>
          <p:cNvPr id="5" name="Picture 4" descr="A screenshot of a computer&#10;&#10;AI-generated content may be incorrect.">
            <a:extLst>
              <a:ext uri="{FF2B5EF4-FFF2-40B4-BE49-F238E27FC236}">
                <a16:creationId xmlns:a16="http://schemas.microsoft.com/office/drawing/2014/main" id="{DD4B2613-1244-BE8C-7113-8164D213C2E1}"/>
              </a:ext>
            </a:extLst>
          </p:cNvPr>
          <p:cNvPicPr>
            <a:picLocks noChangeAspect="1"/>
          </p:cNvPicPr>
          <p:nvPr/>
        </p:nvPicPr>
        <p:blipFill>
          <a:blip r:embed="rId2"/>
          <a:stretch>
            <a:fillRect/>
          </a:stretch>
        </p:blipFill>
        <p:spPr>
          <a:xfrm>
            <a:off x="8578432" y="798419"/>
            <a:ext cx="3613341" cy="2824592"/>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5AA733F3-9BB7-DD77-B1C0-6B0705CB9E62}"/>
              </a:ext>
            </a:extLst>
          </p:cNvPr>
          <p:cNvPicPr>
            <a:picLocks noChangeAspect="1"/>
          </p:cNvPicPr>
          <p:nvPr/>
        </p:nvPicPr>
        <p:blipFill>
          <a:blip r:embed="rId3"/>
          <a:stretch>
            <a:fillRect/>
          </a:stretch>
        </p:blipFill>
        <p:spPr>
          <a:xfrm>
            <a:off x="5543892" y="3622719"/>
            <a:ext cx="6648107" cy="3112286"/>
          </a:xfrm>
          <a:prstGeom prst="rect">
            <a:avLst/>
          </a:prstGeom>
        </p:spPr>
      </p:pic>
    </p:spTree>
    <p:extLst>
      <p:ext uri="{BB962C8B-B14F-4D97-AF65-F5344CB8AC3E}">
        <p14:creationId xmlns:p14="http://schemas.microsoft.com/office/powerpoint/2010/main" val="1971847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A3646-C201-F7C1-7676-5D602ADA4160}"/>
              </a:ext>
            </a:extLst>
          </p:cNvPr>
          <p:cNvSpPr>
            <a:spLocks noGrp="1"/>
          </p:cNvSpPr>
          <p:nvPr>
            <p:ph type="title"/>
          </p:nvPr>
        </p:nvSpPr>
        <p:spPr/>
        <p:txBody>
          <a:bodyPr/>
          <a:lstStyle/>
          <a:p>
            <a:r>
              <a:rPr lang="en-US" dirty="0"/>
              <a:t>Transition</a:t>
            </a:r>
          </a:p>
        </p:txBody>
      </p:sp>
      <p:sp>
        <p:nvSpPr>
          <p:cNvPr id="3" name="Content Placeholder 2">
            <a:extLst>
              <a:ext uri="{FF2B5EF4-FFF2-40B4-BE49-F238E27FC236}">
                <a16:creationId xmlns:a16="http://schemas.microsoft.com/office/drawing/2014/main" id="{05DD3F03-5ED9-9607-1920-EF8D8D0FB554}"/>
              </a:ext>
            </a:extLst>
          </p:cNvPr>
          <p:cNvSpPr>
            <a:spLocks noGrp="1"/>
          </p:cNvSpPr>
          <p:nvPr>
            <p:ph idx="1"/>
          </p:nvPr>
        </p:nvSpPr>
        <p:spPr>
          <a:xfrm>
            <a:off x="1103312" y="2052918"/>
            <a:ext cx="5484233" cy="1042535"/>
          </a:xfrm>
          <a:ln>
            <a:solidFill>
              <a:schemeClr val="accent6"/>
            </a:solidFill>
          </a:ln>
        </p:spPr>
        <p:txBody>
          <a:bodyPr vert="horz" lIns="91440" tIns="45720" rIns="91440" bIns="45720" rtlCol="0" anchor="t">
            <a:normAutofit/>
          </a:bodyPr>
          <a:lstStyle/>
          <a:p>
            <a:r>
              <a:rPr lang="en-US" dirty="0">
                <a:solidFill>
                  <a:schemeClr val="accent6"/>
                </a:solidFill>
              </a:rPr>
              <a:t>I will now be moving onto the demonstration of the game in action!</a:t>
            </a:r>
          </a:p>
        </p:txBody>
      </p:sp>
      <p:pic>
        <p:nvPicPr>
          <p:cNvPr id="5" name="Picture 4" descr="The Binding of Isaac Thumbs Up Keychain by andrew93752 - MakerWorld">
            <a:extLst>
              <a:ext uri="{FF2B5EF4-FFF2-40B4-BE49-F238E27FC236}">
                <a16:creationId xmlns:a16="http://schemas.microsoft.com/office/drawing/2014/main" id="{BA3C34A7-380F-883D-FA9E-11A10CBD6FCD}"/>
              </a:ext>
            </a:extLst>
          </p:cNvPr>
          <p:cNvPicPr>
            <a:picLocks noChangeAspect="1"/>
          </p:cNvPicPr>
          <p:nvPr/>
        </p:nvPicPr>
        <p:blipFill>
          <a:blip r:embed="rId2"/>
          <a:stretch>
            <a:fillRect/>
          </a:stretch>
        </p:blipFill>
        <p:spPr>
          <a:xfrm>
            <a:off x="8263364" y="2990820"/>
            <a:ext cx="2920241" cy="2842957"/>
          </a:xfrm>
          <a:prstGeom prst="rect">
            <a:avLst/>
          </a:prstGeom>
        </p:spPr>
      </p:pic>
    </p:spTree>
    <p:extLst>
      <p:ext uri="{BB962C8B-B14F-4D97-AF65-F5344CB8AC3E}">
        <p14:creationId xmlns:p14="http://schemas.microsoft.com/office/powerpoint/2010/main" val="29990971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Slides>
  <Notes>0</Notes>
  <HiddenSlides>0</HiddenSlide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Ion</vt:lpstr>
      <vt:lpstr>Tales of Atheria</vt:lpstr>
      <vt:lpstr>What is Tales of Atheria?</vt:lpstr>
      <vt:lpstr>Technologies used</vt:lpstr>
      <vt:lpstr>Testing</vt:lpstr>
      <vt:lpstr>Transition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178</cp:revision>
  <dcterms:created xsi:type="dcterms:W3CDTF">2025-05-10T13:26:47Z</dcterms:created>
  <dcterms:modified xsi:type="dcterms:W3CDTF">2025-05-10T18:32:16Z</dcterms:modified>
</cp:coreProperties>
</file>